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9E"/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8" autoAdjust="0"/>
    <p:restoredTop sz="94694"/>
  </p:normalViewPr>
  <p:slideViewPr>
    <p:cSldViewPr snapToGrid="0" snapToObjects="1">
      <p:cViewPr varScale="1">
        <p:scale>
          <a:sx n="141" d="100"/>
          <a:sy n="141" d="100"/>
        </p:scale>
        <p:origin x="192" y="5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20" y="4837708"/>
            <a:ext cx="342081" cy="189077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24BE2034-E309-344B-915E-091D073D74A6}"/>
              </a:ext>
            </a:extLst>
          </p:cNvPr>
          <p:cNvSpPr/>
          <p:nvPr userDrawn="1"/>
        </p:nvSpPr>
        <p:spPr>
          <a:xfrm>
            <a:off x="0" y="4783836"/>
            <a:ext cx="9144000" cy="359664"/>
          </a:xfrm>
          <a:prstGeom prst="rect">
            <a:avLst/>
          </a:prstGeom>
          <a:solidFill>
            <a:srgbClr val="00509E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5310D06C-43F8-974D-8699-CDADDC1D2EB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013629" y="4845744"/>
            <a:ext cx="1754945" cy="20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7126" y="1001374"/>
            <a:ext cx="7772400" cy="675821"/>
          </a:xfrm>
        </p:spPr>
        <p:txBody>
          <a:bodyPr/>
          <a:lstStyle/>
          <a:p>
            <a:r>
              <a:rPr lang="nb-NO" dirty="0" err="1"/>
              <a:t>Opening</a:t>
            </a:r>
            <a:r>
              <a:rPr lang="nb-NO" dirty="0"/>
              <a:t> slide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95230" y="1728986"/>
            <a:ext cx="7772400" cy="1314450"/>
          </a:xfrm>
        </p:spPr>
        <p:txBody>
          <a:bodyPr>
            <a:normAutofit/>
          </a:bodyPr>
          <a:lstStyle/>
          <a:p>
            <a:r>
              <a:rPr lang="nb-NO" sz="2400" dirty="0" err="1"/>
              <a:t>Subtitle</a:t>
            </a:r>
            <a:endParaRPr lang="nb-NO" sz="2400" dirty="0"/>
          </a:p>
        </p:txBody>
      </p:sp>
      <p:pic>
        <p:nvPicPr>
          <p:cNvPr id="6" name="Bilde 5" descr="tekst_e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4785" y="217094"/>
            <a:ext cx="238448" cy="4140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4013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3</Words>
  <Application>Microsoft Macintosh PowerPoint</Application>
  <PresentationFormat>Skjermfremvisning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Opening slide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Mads Nordtvedt</cp:lastModifiedBy>
  <cp:revision>108</cp:revision>
  <dcterms:created xsi:type="dcterms:W3CDTF">2013-06-10T16:56:09Z</dcterms:created>
  <dcterms:modified xsi:type="dcterms:W3CDTF">2020-01-06T11:22:56Z</dcterms:modified>
</cp:coreProperties>
</file>