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C7B98A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94694"/>
  </p:normalViewPr>
  <p:slideViewPr>
    <p:cSldViewPr snapToGrid="0" snapToObjects="1">
      <p:cViewPr varScale="1">
        <p:scale>
          <a:sx n="156" d="100"/>
          <a:sy n="156" d="100"/>
        </p:scale>
        <p:origin x="74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3849" y="205979"/>
            <a:ext cx="8458815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3849" y="936523"/>
            <a:ext cx="8458815" cy="36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3F387F9-0326-1C4E-BA53-41F4F987A8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9260" y="4714348"/>
            <a:ext cx="1851180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0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514956" y="2429423"/>
            <a:ext cx="8114088" cy="646331"/>
          </a:xfrm>
        </p:spPr>
        <p:txBody>
          <a:bodyPr/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OPENING SLIDE TITLE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514956" y="3069682"/>
            <a:ext cx="8114089" cy="598097"/>
          </a:xfrm>
        </p:spPr>
        <p:txBody>
          <a:bodyPr>
            <a:normAutofit/>
          </a:bodyPr>
          <a:lstStyle/>
          <a:p>
            <a:pPr algn="ctr"/>
            <a:r>
              <a:rPr lang="nb-NO" dirty="0" err="1">
                <a:solidFill>
                  <a:schemeClr val="bg1">
                    <a:lumMod val="85000"/>
                  </a:schemeClr>
                </a:solidFill>
              </a:rPr>
              <a:t>Subtitle</a:t>
            </a:r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 or </a:t>
            </a:r>
            <a:r>
              <a:rPr lang="nb-NO" dirty="0" err="1">
                <a:solidFill>
                  <a:schemeClr val="bg1">
                    <a:lumMod val="85000"/>
                  </a:schemeClr>
                </a:solidFill>
              </a:rPr>
              <a:t>Name</a:t>
            </a:r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 and date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ACDF181-3949-5A40-858F-9BBDD7EA9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594" y="1318193"/>
            <a:ext cx="3630062" cy="43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FE23F8-72D2-E64B-B9C2-8C16EC1B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95E83B-4A59-3B43-8765-AD5BE8E0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14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8</Words>
  <Application>Microsoft Macintosh PowerPoint</Application>
  <PresentationFormat>Skjermfremvisning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4" baseType="lpstr">
      <vt:lpstr>Arial</vt:lpstr>
      <vt:lpstr>Office-tema</vt:lpstr>
      <vt:lpstr>OPENING SLIDE TITLE</vt:lpstr>
      <vt:lpstr>PowerPoint-presentasjon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Mads Nordtvedt</cp:lastModifiedBy>
  <cp:revision>139</cp:revision>
  <dcterms:created xsi:type="dcterms:W3CDTF">2013-06-10T16:56:09Z</dcterms:created>
  <dcterms:modified xsi:type="dcterms:W3CDTF">2021-02-10T12:02:59Z</dcterms:modified>
</cp:coreProperties>
</file>