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68" r:id="rId4"/>
    <p:sldId id="263" r:id="rId5"/>
    <p:sldId id="266" r:id="rId6"/>
    <p:sldId id="264" r:id="rId7"/>
    <p:sldId id="258" r:id="rId8"/>
    <p:sldId id="256" r:id="rId9"/>
    <p:sldId id="270" r:id="rId1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2" autoAdjust="0"/>
  </p:normalViewPr>
  <p:slideViewPr>
    <p:cSldViewPr>
      <p:cViewPr varScale="1">
        <p:scale>
          <a:sx n="76" d="100"/>
          <a:sy n="76" d="100"/>
        </p:scale>
        <p:origin x="-1426" y="-8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015A-573A-45E8-8E8D-2D66EF673C6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8E98-E443-4E8B-991D-D485FE3FF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8E98-E443-4E8B-991D-D485FE3FF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B9A2043-4E5E-4E4D-ABC5-F1D6A0EF1CC1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hammss\Desktop\500x230_web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28"/>
            <a:ext cx="10065663" cy="64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3768" y="6337218"/>
            <a:ext cx="9071640" cy="126252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Speaker: M. Salman Siddiqui</a:t>
            </a:r>
          </a:p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Department of Mathematical Sciences, NTNU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ss\Desktop\ind-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1" y="2195661"/>
            <a:ext cx="612520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Ceiling Fan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ss\Desktop\ind-w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1" y="2195661"/>
            <a:ext cx="612520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uhammss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30498"/>
          <a:stretch/>
        </p:blipFill>
        <p:spPr bwMode="auto">
          <a:xfrm>
            <a:off x="6120432" y="1835621"/>
            <a:ext cx="381990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Wind Turbines are opposite to Ceiling Fan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Wind Turbines are getting bigger and bigger!!!</a:t>
            </a:r>
            <a:endParaRPr lang="en-US" sz="3200" b="1" dirty="0"/>
          </a:p>
        </p:txBody>
      </p:sp>
      <p:pic>
        <p:nvPicPr>
          <p:cNvPr id="4" name="Picture 2" descr="C:\Users\muhammss\Desktop\310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1691605"/>
            <a:ext cx="85350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0495" y="7055697"/>
            <a:ext cx="2100130" cy="503978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62359E0E-75DD-4871-855D-3EC5B61B0DD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/>
              <a:t>Computational Mathematics</a:t>
            </a:r>
            <a:br>
              <a:rPr lang="en-US" altLang="en-US" sz="3200" b="1" dirty="0" smtClean="0"/>
            </a:br>
            <a:endParaRPr lang="en-US" altLang="en-US" sz="2000" b="1" dirty="0"/>
          </a:p>
        </p:txBody>
      </p:sp>
      <p:pic>
        <p:nvPicPr>
          <p:cNvPr id="3146" name="Picture 74" descr="C:\Users\muhammss\Desktop\2014-01-05-super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4070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7" name="Picture 75" descr="C:\Users\muhammss\Desktop\DK-W1214-Paule_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82395"/>
            <a:ext cx="4359275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Picture 76" descr="C:\Users\muhammss\Desktop\Tsumea2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3754133"/>
            <a:ext cx="4695700" cy="35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884" y="2051645"/>
            <a:ext cx="5438475" cy="446449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52280" y="2267669"/>
            <a:ext cx="5125680" cy="3868604"/>
          </a:xfrm>
          <a:prstGeom prst="rect">
            <a:avLst/>
          </a:prstGeom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7100" y="251445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Flow visualization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4808660" y="825015"/>
            <a:ext cx="5175000" cy="36000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143768" y="849613"/>
            <a:ext cx="4663440" cy="360000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C:\Users\muhammss\Downloads\fi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4425015"/>
            <a:ext cx="4228056" cy="31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7391" y="-108595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Turbine micro citing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 rotWithShape="1">
          <a:blip r:embed="rId3"/>
          <a:srcRect l="-2349" t="8320" r="2349" b="8096"/>
          <a:stretch/>
        </p:blipFill>
        <p:spPr>
          <a:xfrm>
            <a:off x="274320" y="1101436"/>
            <a:ext cx="9326880" cy="6166139"/>
          </a:xfrm>
          <a:prstGeom prst="rect">
            <a:avLst/>
          </a:prstGeom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7391" y="-108595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009" y="43805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Atmospheric interaction (Stable, Neutral, Unstable)</a:t>
            </a:r>
            <a:endParaRPr lang="en-US" sz="3200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56" y="1115541"/>
            <a:ext cx="9071640" cy="1262520"/>
          </a:xfrm>
        </p:spPr>
        <p:txBody>
          <a:bodyPr/>
          <a:lstStyle/>
          <a:p>
            <a:pPr algn="ctr"/>
            <a:r>
              <a:rPr lang="en-US" sz="9600" dirty="0" smtClean="0"/>
              <a:t>Thank you!</a:t>
            </a:r>
            <a:endParaRPr lang="en-US" sz="9600" dirty="0"/>
          </a:p>
        </p:txBody>
      </p:sp>
      <p:pic>
        <p:nvPicPr>
          <p:cNvPr id="6146" name="Picture 2" descr="C:\Users\muhammss\Desktop\452511626158f60f_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808"/>
          <a:stretch/>
        </p:blipFill>
        <p:spPr bwMode="auto">
          <a:xfrm>
            <a:off x="503808" y="2511107"/>
            <a:ext cx="9073008" cy="50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</Words>
  <Application>Microsoft Office PowerPoint</Application>
  <PresentationFormat>Custom</PresentationFormat>
  <Paragraphs>12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Wind Turbines are getting bigger and bigger!!!</vt:lpstr>
      <vt:lpstr>Computational Mathematics 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14</cp:revision>
  <dcterms:modified xsi:type="dcterms:W3CDTF">2016-09-21T18:05:46Z</dcterms:modified>
</cp:coreProperties>
</file>